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1" name="Arthur7.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7" name="Arthur7.01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1" name="Arthur7.01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5" name="Arthur7.01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9" name="Arthur7.01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3" name="Arthur7.01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7" name="Arthur7.01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1" name="Arthur7.01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5" name="Arthur7.01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9" name="Arthur7.01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3" name="Arthur7.01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Shape 1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5" name="Arthur7.00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7" name="Arthur7.02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1" name="Arthur7.02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9" name="Arthur7.00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Shape 1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3" name="Arthur7.00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7" name="Arthur7.00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Shape 1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1" name="Arthur7.00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5" name="Arthur7.00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9" name="Arthur7.00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3" name="Arthur7.00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